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14630400" cy="8229600"/>
  <p:notesSz cx="8229600" cy="14630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61" d="100"/>
          <a:sy n="61" d="100"/>
        </p:scale>
        <p:origin x="61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3293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txBody>
          <a:bodyPr/>
          <a:lstStyle/>
          <a:p>
            <a:endParaRPr lang="en-US" dirty="0"/>
          </a:p>
        </p:txBody>
      </p:sp>
      <p:sp>
        <p:nvSpPr>
          <p:cNvPr id="4" name="Text 2"/>
          <p:cNvSpPr/>
          <p:nvPr/>
        </p:nvSpPr>
        <p:spPr>
          <a:xfrm>
            <a:off x="1865455" y="3271344"/>
            <a:ext cx="10899490" cy="733097"/>
          </a:xfrm>
          <a:prstGeom prst="rect">
            <a:avLst/>
          </a:prstGeom>
          <a:noFill/>
          <a:ln/>
        </p:spPr>
        <p:txBody>
          <a:bodyPr wrap="none" rtlCol="0" anchor="t"/>
          <a:lstStyle/>
          <a:p>
            <a:pPr marL="0" indent="0" algn="ctr">
              <a:lnSpc>
                <a:spcPts val="5755"/>
              </a:lnSpc>
              <a:buNone/>
            </a:pPr>
            <a:r>
              <a:rPr lang="en-US" sz="13800" b="1" dirty="0">
                <a:solidFill>
                  <a:srgbClr val="60A9FF"/>
                </a:solidFill>
                <a:latin typeface="Barlow" pitchFamily="34" charset="0"/>
                <a:ea typeface="Barlow" pitchFamily="34" charset="-122"/>
                <a:cs typeface="Barlow" pitchFamily="34" charset="-120"/>
              </a:rPr>
              <a:t>CONCLUSION</a:t>
            </a:r>
            <a:endParaRPr lang="en-US" sz="13800" dirty="0"/>
          </a:p>
        </p:txBody>
      </p:sp>
      <p:sp>
        <p:nvSpPr>
          <p:cNvPr id="8" name="Text 4">
            <a:extLst>
              <a:ext uri="{FF2B5EF4-FFF2-40B4-BE49-F238E27FC236}">
                <a16:creationId xmlns:a16="http://schemas.microsoft.com/office/drawing/2014/main" id="{90337D4C-AA77-949B-0445-EB8707DBF309}"/>
              </a:ext>
            </a:extLst>
          </p:cNvPr>
          <p:cNvSpPr/>
          <p:nvPr/>
        </p:nvSpPr>
        <p:spPr>
          <a:xfrm>
            <a:off x="1760220" y="4114800"/>
            <a:ext cx="11109960" cy="1363023"/>
          </a:xfrm>
          <a:prstGeom prst="rect">
            <a:avLst/>
          </a:prstGeom>
          <a:noFill/>
          <a:ln/>
        </p:spPr>
        <p:txBody>
          <a:bodyPr wrap="square" rtlCol="0" anchor="t"/>
          <a:lstStyle/>
          <a:p>
            <a:pPr marL="0" indent="0" algn="ctr">
              <a:lnSpc>
                <a:spcPts val="2624"/>
              </a:lnSpc>
              <a:buNone/>
            </a:pPr>
            <a:r>
              <a:rPr lang="en-US" sz="1750" dirty="0">
                <a:solidFill>
                  <a:srgbClr val="EEEFF5"/>
                </a:solidFill>
                <a:latin typeface="Montserrat" pitchFamily="34" charset="0"/>
                <a:ea typeface="Montserrat" pitchFamily="34" charset="-122"/>
                <a:cs typeface="Montserrat" pitchFamily="34" charset="-120"/>
              </a:rPr>
              <a:t>Throughout this presentation, we have explored the life and intellectual journey of Karl Marx, delving into his key contributions to philosophy, economics, and social theory. We began with an overview of his life and the historical context in which he wrote, particularly the Industrial Revolution and the rise of capitalism and socialism.</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61</Words>
  <Application>Microsoft Office PowerPoint</Application>
  <PresentationFormat>Custom</PresentationFormat>
  <Paragraphs>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Barlow</vt:lpstr>
      <vt:lpstr>Montserrat</vt:lpstr>
      <vt:lpstr>Office Theme</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Waleed Ghani</cp:lastModifiedBy>
  <cp:revision>3</cp:revision>
  <dcterms:created xsi:type="dcterms:W3CDTF">2024-06-21T17:25:35Z</dcterms:created>
  <dcterms:modified xsi:type="dcterms:W3CDTF">2024-06-21T17:31:21Z</dcterms:modified>
</cp:coreProperties>
</file>